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8" r:id="rId2"/>
    <p:sldId id="288" r:id="rId3"/>
    <p:sldId id="262" r:id="rId4"/>
    <p:sldId id="295" r:id="rId5"/>
    <p:sldId id="267" r:id="rId6"/>
    <p:sldId id="296" r:id="rId7"/>
    <p:sldId id="271" r:id="rId8"/>
    <p:sldId id="297" r:id="rId9"/>
    <p:sldId id="281" r:id="rId10"/>
    <p:sldId id="298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58" autoAdjust="0"/>
  </p:normalViewPr>
  <p:slideViewPr>
    <p:cSldViewPr>
      <p:cViewPr varScale="1">
        <p:scale>
          <a:sx n="57" d="100"/>
          <a:sy n="57" d="100"/>
        </p:scale>
        <p:origin x="26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FD24AB-B2EA-0366-F089-A55822D9E2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1326229-42B3-EA16-6663-ACB025CC0F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C10DF5-49F8-5652-1813-7D7C0E1D21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A63B3-FF27-45F0-A71A-258A77427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461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45DEE01-E260-933B-8009-F57D8B025B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20A3DF-9724-A4D3-0D2E-053FD7069E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92C512-A198-F497-9D40-A091E54210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8F377-B194-4F78-BE3B-66D2589C0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495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D55C08-D904-F792-6DDA-BA49C44D5A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3281AAD-82A0-E994-8419-F49D1D4A9A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F45EA69-898A-6F45-D0B7-E921BF083A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BAE34-2290-4BE8-80C6-B912A51BD3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8747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D03CA4B-5605-A396-CB10-582744932E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1424DBF-0C6A-77B9-869C-CDEF7363B5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467F83-C202-A959-2496-66CD77C288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F8838-6C4E-4CA4-B0E0-5B757E5039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67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40CEEE-38AD-896F-2433-562F77EB87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20F254-662B-B44B-CE72-96CC1CC982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03C023F-B68B-A5AA-9997-EA7A237B4A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C1E8B-4D5A-4D35-B45F-53248E5DF5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02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82749A-3F8A-EDA8-78AE-ADC07602A7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392B36-CCE2-0AC0-76D0-D19498BE84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654DA1-4940-DC2A-52C9-0492AB5C11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CEE24-ED00-4C68-A1E8-EC0C068AA1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208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B4B15E-EA5E-F79E-8804-230AE04304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59BAD48-94FF-BAB5-7363-90620B6DF5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526E461-647B-E884-3531-B3D8553317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D765A-8F8D-4D83-A0AF-EA3F7BB9AD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861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A9BE8E3-41C7-9EEC-256F-137EC6DF50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5B4FC25-9C90-0C0D-02CB-6DCB06A8AF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FEE8A32-8D46-4842-6D15-FDC6132507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B4F11-E280-4004-BE84-27612B2C21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86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5BA43CA-F8C6-6A57-ACDE-598794485B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ECF9942-32B8-7806-3243-3D7E809C22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AFF4AD0-43CF-7CB6-DD4B-E5F39CA81F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31285-5D3D-4EBC-BE0B-229DABB177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0331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95C078-1E0D-0837-7778-9A2F4E29E6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20FCC0-8EA4-8A53-C85D-24D695FED8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E014EC-2532-A5F2-7640-49A14C222D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EC0C1-0BB3-4BC6-877A-E63B69DFCB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761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455C08-43C9-2AA4-E3D4-4F32495816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03AB9B-FA3B-71FA-497A-16A14C9F08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1C5E7A-BA79-FE7F-A3F9-6FFEE33A4C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1C450-1C3C-41BE-9716-A4F15A515A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38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C035F3C-F954-2127-590E-6FCA2FEB3B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3D70ACF-2F8D-83A2-97CF-4BF0A16638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0C4FF6A-2067-39F3-CF14-B9ED89431C7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18BEB01-F65F-A16E-00D0-70337BC3102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EBED298-1EE0-F888-9079-8E272627F55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 smtClean="0"/>
            </a:lvl1pPr>
          </a:lstStyle>
          <a:p>
            <a:pPr>
              <a:defRPr/>
            </a:pPr>
            <a:fld id="{DDAF61D5-B53F-4CC4-B9C8-E49B4E65E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urier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D38D21-C41F-47EC-D17A-052A86F639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124744"/>
            <a:ext cx="8534400" cy="4514056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1</a:t>
            </a:r>
          </a:p>
          <a:p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Christ my King,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Through eternal ages let his praises ring;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Glory in the highest,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 will shout and sing,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of God.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88E40D-9040-781D-AB11-3F2039261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628800"/>
            <a:ext cx="8534400" cy="3600400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God my Saviour;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I'm 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03B46CC-72D0-66D7-3A8B-EF90CACF5862}"/>
              </a:ext>
            </a:extLst>
          </p:cNvPr>
          <p:cNvSpPr/>
          <p:nvPr/>
        </p:nvSpPr>
        <p:spPr>
          <a:xfrm>
            <a:off x="119063" y="558958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AU" sz="1050" i="0" dirty="0">
                <a:solidFill>
                  <a:schemeClr val="bg1"/>
                </a:solidFill>
                <a:latin typeface="akagi_probook"/>
              </a:rPr>
              <a:t>CCLI Song # 31803</a:t>
            </a:r>
          </a:p>
          <a:p>
            <a:pPr>
              <a:defRPr/>
            </a:pPr>
            <a:r>
              <a:rPr lang="en-AU" sz="1050" i="0" dirty="0">
                <a:solidFill>
                  <a:schemeClr val="bg1"/>
                </a:solidFill>
                <a:latin typeface="akagi_probook"/>
              </a:rPr>
              <a:t>Russell Kelso Carter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1050" i="0" dirty="0">
                <a:solidFill>
                  <a:schemeClr val="bg1"/>
                </a:solidFill>
                <a:latin typeface="akagi_probook"/>
              </a:rPr>
              <a:t>© Words: Public Domain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1050" i="0" dirty="0">
                <a:solidFill>
                  <a:schemeClr val="bg1"/>
                </a:solidFill>
                <a:latin typeface="akagi_probook"/>
              </a:rPr>
              <a:t>Music: Public Domain</a:t>
            </a:r>
          </a:p>
          <a:p>
            <a:pPr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dirty="0">
              <a:solidFill>
                <a:schemeClr val="bg1"/>
              </a:solidFill>
              <a:latin typeface="akagi_probook"/>
            </a:endParaRPr>
          </a:p>
          <a:p>
            <a:pPr>
              <a:defRPr/>
            </a:pPr>
            <a:r>
              <a:rPr lang="en-AU" sz="1050" i="0" dirty="0">
                <a:solidFill>
                  <a:schemeClr val="bg1"/>
                </a:solidFill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03081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88E40D-9040-781D-AB11-3F2039261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628800"/>
            <a:ext cx="8534400" cy="3600400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God my Saviour;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I'm 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36740B9-83F0-902C-567A-C59F73E78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412776"/>
            <a:ext cx="8534400" cy="4298032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2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that cannot fail,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When the howling storms of doubt and fear assail;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By the living word of God I shall prevail,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of God.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88E40D-9040-781D-AB11-3F2039261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628800"/>
            <a:ext cx="8534400" cy="3600400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God my Saviour;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I'm 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15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AE53A80-4EEE-C7FE-B9C8-BD6443E18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836712"/>
            <a:ext cx="8534400" cy="5018112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3</a:t>
            </a:r>
            <a:b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Christ my Lord,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Bound to him eternally by love's strong cord,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Overcoming daily with the Spirit's sword,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of God.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88E40D-9040-781D-AB11-3F2039261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628800"/>
            <a:ext cx="8534400" cy="3600400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God my Saviour;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I'm 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065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BCB60B7-015C-080A-CD84-8187F853CB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56792"/>
            <a:ext cx="8534400" cy="3744416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4</a:t>
            </a:r>
            <a:b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I cannot fall,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Listening every moment to the Spirit's call,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Resting in my Saviour as my all in all,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of God.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88E40D-9040-781D-AB11-3F2039261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628800"/>
            <a:ext cx="8534400" cy="3600400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of God my Saviour;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Standing, standing,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I'm 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25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16D35B-11CE-5873-34E9-2CC108A818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5480" y="1135968"/>
            <a:ext cx="9361040" cy="4586064"/>
          </a:xfrm>
        </p:spPr>
        <p:txBody>
          <a:bodyPr/>
          <a:lstStyle/>
          <a:p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5</a:t>
            </a:r>
            <a: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br>
              <a:rPr lang="en-AU" altLang="en-US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I now can see,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Perfect, present cleansing in the blood for me;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in the liberty where Christ makes free,</a:t>
            </a:r>
            <a:b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Standing on the promises of God.</a:t>
            </a:r>
            <a:endParaRPr lang="en-AU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urier"/>
        <a:ea typeface=""/>
        <a:cs typeface=""/>
      </a:majorFont>
      <a:minorFont>
        <a:latin typeface="Couri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Office2000\Templates\Presentation Designs\aa Perth Fortress Reverse.pot</Template>
  <TotalTime>206</TotalTime>
  <Words>397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Courier</vt:lpstr>
      <vt:lpstr>Calibri</vt:lpstr>
      <vt:lpstr>akagi_probook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757 Standing on the promises    of Christ my King, Through eternal ages let his praises ring; Glory in the highest,    I will shout and sing, Standing on the promises of God. </dc:title>
  <dc:creator>Perth Fortress</dc:creator>
  <cp:lastModifiedBy>Narelle Wheaton</cp:lastModifiedBy>
  <cp:revision>12</cp:revision>
  <dcterms:created xsi:type="dcterms:W3CDTF">1999-06-04T05:43:43Z</dcterms:created>
  <dcterms:modified xsi:type="dcterms:W3CDTF">2023-08-05T06:13:58Z</dcterms:modified>
</cp:coreProperties>
</file>